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7785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2fe0e0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728968a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10450b9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75ebf0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11b14491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f11b14491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切线条数问题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89cbbeca?pid=6728968a8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题目中会出现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“过某点的切线有几条”“曲线的切线条数”“当参数为何值时，切线有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等表述，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此时考查判断曲线的切线数量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，或根据切线条数求参数值（或取值范围）等.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889cbbeca?pid=6728968a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260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63604285?pid=910450b9e&amp;color=0,0,0&amp;bt=1&amp;bbb=1&amp;hb=1"/>
              <p:cNvSpPr/>
              <p:nvPr/>
            </p:nvSpPr>
            <p:spPr>
              <a:xfrm>
                <a:off x="832104" y="1080000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设切线与曲线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，切线上一点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异于点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，则切线条数问题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的本质是方程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的解的个数问题，可以转化为函数的零点问题研究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.其中三次函数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的切线条数问题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，记住下面的结论，可以快速作答.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一般地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，过三次函数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图象的对称中心作切线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，则坐标平面被切线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的图象分割为四个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区域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，有以下结论：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1）过区域Ⅰ，Ⅳ内的点作曲线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的切线，有且仅有3条；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2）过区域Ⅱ，Ⅲ内的点以及对称中心作曲线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的切线，有且仅有1条；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3）过切线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图象（除去对称中心）上的点作曲线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的切线，有且仅有2条.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63604285?pid=910450b9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4855"/>
              </a:xfrm>
              <a:prstGeom prst="rect">
                <a:avLst/>
              </a:prstGeom>
              <a:blipFill>
                <a:blip r:embed="rId3"/>
                <a:stretch>
                  <a:fillRect l="-1389" r="-1505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063604285?pid=910450b9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0" y="4454644"/>
            <a:ext cx="1773936" cy="89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ffb375117?vop=1&amp;pid=475ebf068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可向曲线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引三条不同的切线，则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ffb375117?vop=1&amp;pid=475ebf06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ffb375117.bracket?vop=1&amp;pid=475ebf068&amp;color=0,0,0&amp;vpa=1"/>
          <p:cNvSpPr/>
          <p:nvPr/>
        </p:nvSpPr>
        <p:spPr>
          <a:xfrm>
            <a:off x="6818217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ffb375117.choices?vop=1&amp;pid=475ebf068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8572" algn="l"/>
                    <a:tab pos="5444744" algn="l"/>
                    <a:tab pos="80909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ffb375117.choices?vop=1&amp;pid=475ebf06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ffb375117?vop=1&amp;pid=475ebf068&amp;color=0,0,0&amp;bbb=1&amp;hb=1"/>
              <p:cNvSpPr/>
              <p:nvPr/>
            </p:nvSpPr>
            <p:spPr>
              <a:xfrm>
                <a:off x="832104" y="1721985"/>
                <a:ext cx="10533888" cy="3962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转化为函数零点个数问题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先设出切点坐标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切点的导数值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切线的斜率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得到切线方程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设曲线在点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处的切线过点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将切线条数问题转化为方程根的个数问题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因为从点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可向曲线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引三条不同的切线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有三个不同的解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三个不同的解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将方程根的个数问题转化为函数零点的个数问题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从而求出参数的取值范围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有三个不同的零点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∈(−∞,0)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所以函数在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处分别取得极大值和极小值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要想函数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有三个不同的零点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5" name="QC_4_AS.3_1#ffb375117?vop=1&amp;pid=475ebf06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3962400"/>
              </a:xfrm>
              <a:prstGeom prst="rect">
                <a:avLst/>
              </a:prstGeom>
              <a:blipFill>
                <a:blip r:embed="rId5"/>
                <a:stretch>
                  <a:fillRect l="-1042" b="-1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ffb375117?vop=1&amp;pid=475ebf068&amp;color=0,0,0&amp;bbb=1&amp;hb=1">
                <a:extLst>
                  <a:ext uri="{FF2B5EF4-FFF2-40B4-BE49-F238E27FC236}">
                    <a16:creationId xmlns:a16="http://schemas.microsoft.com/office/drawing/2014/main" id="{475E0BD5-A2C3-9A6B-CA7E-29F8088A3BBA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389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𝑔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(0)&gt;0,</m:t>
                          </m:r>
                        </m:e>
                      </m:mr>
                      <m:mr>
                        <m:e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𝑔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(1)&lt;0,</m:t>
                          </m:r>
                        </m:e>
                      </m:mr>
                    </m:m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1−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𝑎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&gt;0,</m:t>
                          </m:r>
                        </m:e>
                      </m:mr>
                      <m:mr>
                        <m:e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2−3+1−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𝑎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&lt;0,</m:t>
                          </m:r>
                        </m:e>
                      </m:mr>
                    </m:m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直接应用三次函数切线条数的结论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其对称中心为点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过对称中心的切线斜率为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即过对称中心的切线方程为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结合图象和结论可知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3_1#ffb375117?vop=1&amp;pid=475ebf068&amp;color=0,0,0&amp;bbb=1&amp;hb=1">
                <a:extLst>
                  <a:ext uri="{FF2B5EF4-FFF2-40B4-BE49-F238E27FC236}">
                    <a16:creationId xmlns:a16="http://schemas.microsoft.com/office/drawing/2014/main" id="{475E0BD5-A2C3-9A6B-CA7E-29F8088A3B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89698"/>
              </a:xfrm>
              <a:prstGeom prst="rect">
                <a:avLst/>
              </a:prstGeom>
              <a:blipFill>
                <a:blip r:embed="rId2"/>
                <a:stretch>
                  <a:fillRect l="-1042" b="-78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AS.3_2#ffb375117?vop=1&amp;pid=475ebf068&amp;color=0,0,0&amp;tib=255,255,255" descr="preencoded.png">
            <a:extLst>
              <a:ext uri="{FF2B5EF4-FFF2-40B4-BE49-F238E27FC236}">
                <a16:creationId xmlns:a16="http://schemas.microsoft.com/office/drawing/2014/main" id="{8542DE21-567F-68BB-2F4E-116BF5849F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2585720"/>
            <a:ext cx="1554480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9678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29e935bd?pid=42fe0e077&amp;color=0,0,0&amp;bt=1&amp;bbb=1&amp;hb=1"/>
              <p:cNvSpPr/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审题定位切点角色：若点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在曲线上，区分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处”（1条切线）和“过点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可能多条）；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在曲线外，直接设切点并建立方程.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构造函数，转化为函数零点问题.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利用导数分析函数的单调性，研究其极值、最值.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数形结合，验证结果.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4_BD#429e935bd?pid=42fe0e07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57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562</Words>
  <Application>Microsoft Office PowerPoint</Application>
  <PresentationFormat>宽屏</PresentationFormat>
  <Paragraphs>42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2025-10-22T02:24:36Z</dcterms:created>
  <dcterms:modified xsi:type="dcterms:W3CDTF">2025-10-22T02:35:04Z</dcterms:modified>
  <cp:category/>
  <cp:contentStatus/>
</cp:coreProperties>
</file>